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7" r:id="rId3"/>
    <p:sldId id="257" r:id="rId4"/>
    <p:sldId id="258" r:id="rId5"/>
    <p:sldId id="260" r:id="rId6"/>
    <p:sldId id="259" r:id="rId7"/>
    <p:sldId id="261" r:id="rId8"/>
    <p:sldId id="262" r:id="rId9"/>
    <p:sldId id="264" r:id="rId10"/>
    <p:sldId id="263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65D9B-DAB4-498F-8E41-3D7BBB8E491A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396AA-DF86-4B93-A781-F7560F1CFD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53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82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89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49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17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078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71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34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80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75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87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19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B257-FD60-44BD-9199-5147F92E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11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Pesquisa Operacional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Método Gráfico</a:t>
            </a:r>
          </a:p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72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Resolução exemplo 4</a:t>
            </a:r>
            <a:endParaRPr lang="pt-BR" sz="3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10</a:t>
            </a:fld>
            <a:endParaRPr lang="pt-B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0200"/>
            <a:ext cx="849694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700446" y="188640"/>
            <a:ext cx="283199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/>
              <a:t>O problema não tem solução </a:t>
            </a:r>
          </a:p>
          <a:p>
            <a:endParaRPr lang="pt-BR" sz="1400" dirty="0"/>
          </a:p>
          <a:p>
            <a:r>
              <a:rPr lang="pt-BR" sz="1400" dirty="0" smtClean="0"/>
              <a:t>(conjunto de soluções viáveis (vazio)</a:t>
            </a:r>
          </a:p>
        </p:txBody>
      </p:sp>
    </p:spTree>
    <p:extLst>
      <p:ext uri="{BB962C8B-B14F-4D97-AF65-F5344CB8AC3E}">
        <p14:creationId xmlns:p14="http://schemas.microsoft.com/office/powerpoint/2010/main" val="2899213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5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𝑀𝑎𝑥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=6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+10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+5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≥15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5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516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Resolução exemplo 5</a:t>
            </a:r>
            <a:endParaRPr lang="pt-BR" sz="3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12</a:t>
            </a:fld>
            <a:endParaRPr lang="pt-B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0200"/>
            <a:ext cx="871296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700446" y="188640"/>
            <a:ext cx="271099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/>
              <a:t>O problema com solução ilimitada </a:t>
            </a:r>
          </a:p>
          <a:p>
            <a:endParaRPr lang="pt-BR" sz="1400" dirty="0"/>
          </a:p>
          <a:p>
            <a:r>
              <a:rPr lang="pt-BR" sz="1400" dirty="0" smtClean="0"/>
              <a:t>(conjunto de soluções infinitas)</a:t>
            </a:r>
          </a:p>
        </p:txBody>
      </p:sp>
    </p:spTree>
    <p:extLst>
      <p:ext uri="{BB962C8B-B14F-4D97-AF65-F5344CB8AC3E}">
        <p14:creationId xmlns:p14="http://schemas.microsoft.com/office/powerpoint/2010/main" val="438362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58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 1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Representar graficamente a inequação e marcar a região de solução viável: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≥10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09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 2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Representar graficamente as inequações e marcar a região de solução viável: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≤12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≥16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861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 3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pt-BR" dirty="0" smtClean="0"/>
                  <a:t>Resolver graficamente o problema de programação linear: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𝑀𝑖𝑛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≥5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5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≥10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456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 4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pt-BR" dirty="0" smtClean="0"/>
                  <a:t>Resolver graficamente o problema de programação linear: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𝑀𝑎𝑥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4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+6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≤60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≥12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645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 5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pt-BR" dirty="0" smtClean="0"/>
                  <a:t>Resolver graficamente o problema de programação linear: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𝑀𝑎𝑥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≤4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≤9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6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95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 6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pt-BR" dirty="0" smtClean="0"/>
                  <a:t>Resolver graficamente o problema de programação linear: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𝑀𝑎𝑥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=0,3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+0,5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≤2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32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Exemplos - referência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LACHTERMARCHER, Gerson. </a:t>
            </a:r>
            <a:r>
              <a:rPr lang="pt-BR" b="1" dirty="0" smtClean="0"/>
              <a:t>Pesquisa operacional na tomada de decisões. </a:t>
            </a:r>
            <a:r>
              <a:rPr lang="pt-BR" dirty="0" smtClean="0"/>
              <a:t>São Paulo: Pearson Prentice Hall, 2009. (p. 21-25)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502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 7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pt-BR" dirty="0" smtClean="0"/>
                  <a:t>Resolver graficamente o problema de programação linear: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𝑀𝑎𝑥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≤9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≤6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6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328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 8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pt-BR" dirty="0" smtClean="0"/>
                  <a:t>Resolver graficamente o problema de programação linear: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𝑀𝑎𝑥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=4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≤7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≤3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4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163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 9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pt-BR" dirty="0" smtClean="0"/>
                  <a:t>Resolver graficamente o problema de programação linear: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𝑀𝑎𝑥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=4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+8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18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0" smtClean="0"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6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45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1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𝑀𝑎𝑥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=5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≤9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92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Resolução exemplo 1</a:t>
            </a:r>
            <a:endParaRPr lang="pt-BR" sz="3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4</a:t>
            </a:fld>
            <a:endParaRPr lang="pt-BR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00200"/>
            <a:ext cx="842493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4883754" y="404664"/>
                <a:ext cx="4008726" cy="9233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Problema com 1 solução ótima (ponto C)</a:t>
                </a:r>
              </a:p>
              <a:p>
                <a:endParaRPr lang="pt-BR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=5∗3+2∗3</m:t>
                      </m:r>
                      <m:r>
                        <a:rPr lang="pt-BR" b="0" i="0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754" y="404664"/>
                <a:ext cx="4008726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061" t="-2597" r="-30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879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2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𝑀𝑖𝑛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=7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+9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≤6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+5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≥15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5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≥20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88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Resolução exemplo 2</a:t>
            </a:r>
            <a:endParaRPr lang="pt-BR" sz="3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6</a:t>
            </a:fld>
            <a:endParaRPr lang="pt-B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0200"/>
            <a:ext cx="864096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4932039" y="188640"/>
                <a:ext cx="3959033" cy="117230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Problema com 1 solução ótima (ponto J)</a:t>
                </a:r>
              </a:p>
              <a:p>
                <a:endParaRPr lang="pt-BR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=7∗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+9∗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31,92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39" y="188640"/>
                <a:ext cx="3959033" cy="1172309"/>
              </a:xfrm>
              <a:prstGeom prst="rect">
                <a:avLst/>
              </a:prstGeom>
              <a:blipFill rotWithShape="1">
                <a:blip r:embed="rId3"/>
                <a:stretch>
                  <a:fillRect l="-1074" t="-2062" r="-30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748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3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𝑀𝑖𝑛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=6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+10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≤5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+5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≥15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5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+4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≥20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37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Resolução exemplo 3</a:t>
            </a:r>
            <a:endParaRPr lang="pt-BR" sz="36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8</a:t>
            </a:fld>
            <a:endParaRPr lang="pt-B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00200"/>
            <a:ext cx="842493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4932039" y="188640"/>
                <a:ext cx="4109971" cy="8617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1400" dirty="0" smtClean="0"/>
                  <a:t>Problema com múltiplas soluções (pontos entre L e H)</a:t>
                </a:r>
              </a:p>
              <a:p>
                <a:endParaRPr lang="pt-BR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=6∗5+10∗0=30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39" y="188640"/>
                <a:ext cx="4109971" cy="861774"/>
              </a:xfrm>
              <a:prstGeom prst="rect">
                <a:avLst/>
              </a:prstGeom>
              <a:blipFill rotWithShape="1">
                <a:blip r:embed="rId3"/>
                <a:stretch>
                  <a:fillRect l="-14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46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4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𝑀𝑎𝑥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S.A.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12</m:t>
                      </m:r>
                    </m:oMath>
                  </m:oMathPara>
                </a14:m>
                <a:endParaRPr lang="pt-BR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B257-FD60-44BD-9199-5147F92E368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176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1104</Words>
  <Application>Microsoft Office PowerPoint</Application>
  <PresentationFormat>Apresentação na tela (4:3)</PresentationFormat>
  <Paragraphs>183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Pesquisa Operacional</vt:lpstr>
      <vt:lpstr>Exemplos - referência</vt:lpstr>
      <vt:lpstr>Exemplo 1</vt:lpstr>
      <vt:lpstr>Resolução exemplo 1</vt:lpstr>
      <vt:lpstr>Exemplo 2</vt:lpstr>
      <vt:lpstr>Resolução exemplo 2</vt:lpstr>
      <vt:lpstr>Exemplo 3</vt:lpstr>
      <vt:lpstr>Resolução exemplo 3</vt:lpstr>
      <vt:lpstr>Exemplo 4</vt:lpstr>
      <vt:lpstr>Resolução exemplo 4</vt:lpstr>
      <vt:lpstr>Exemplo 5</vt:lpstr>
      <vt:lpstr>Resolução exemplo 5</vt:lpstr>
      <vt:lpstr>Exercícios</vt:lpstr>
      <vt:lpstr>Problema 1</vt:lpstr>
      <vt:lpstr>Problema 2</vt:lpstr>
      <vt:lpstr>Problema 3</vt:lpstr>
      <vt:lpstr>Problema 4</vt:lpstr>
      <vt:lpstr>Problema 5</vt:lpstr>
      <vt:lpstr>Problema 6</vt:lpstr>
      <vt:lpstr>Problema 7</vt:lpstr>
      <vt:lpstr>Problema 8</vt:lpstr>
      <vt:lpstr>Problema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Operacional</dc:title>
  <dc:creator>Diego Fernandes Emiliano Silva</dc:creator>
  <cp:lastModifiedBy>Diego Fernandes Emiliano Silva</cp:lastModifiedBy>
  <cp:revision>18</cp:revision>
  <dcterms:created xsi:type="dcterms:W3CDTF">2018-09-02T18:54:24Z</dcterms:created>
  <dcterms:modified xsi:type="dcterms:W3CDTF">2019-03-12T00:59:44Z</dcterms:modified>
</cp:coreProperties>
</file>